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3" r:id="rId2"/>
    <p:sldId id="342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2" r:id="rId11"/>
    <p:sldId id="331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4F4F4"/>
    <a:srgbClr val="FFFFFF"/>
    <a:srgbClr val="FCFCFC"/>
    <a:srgbClr val="F6F6F6"/>
    <a:srgbClr val="31FFE6"/>
    <a:srgbClr val="E2E2E2"/>
    <a:srgbClr val="41719C"/>
    <a:srgbClr val="7030A0"/>
    <a:srgbClr val="DAF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08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59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763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417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5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50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05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13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29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22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48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734E-96D7-4991-9134-D177954803EF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694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ko-KR" altLang="en-US" sz="4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현장실습 </a:t>
            </a:r>
            <a:r>
              <a:rPr lang="ko-KR" altLang="en-US" sz="48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통합관리 시스템</a:t>
            </a:r>
            <a:endParaRPr lang="en-US" altLang="ko-KR" sz="48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학생 매뉴얼</a:t>
            </a:r>
            <a:endParaRPr lang="en-US" altLang="ko-KR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200000"/>
              </a:lnSpc>
            </a:pPr>
            <a:endParaRPr lang="en-US" altLang="ko-KR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200000"/>
              </a:lnSpc>
            </a:pPr>
            <a:endParaRPr lang="ko-KR" altLang="en-US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86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322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현장실습 기관 조회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참여 신청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endParaRPr lang="en-US" altLang="ko-KR" sz="900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500"/>
              </a:lnSpc>
            </a:pPr>
            <a:endParaRPr lang="en-US" altLang="ko-KR" sz="9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500"/>
              </a:lnSpc>
            </a:pPr>
            <a:endParaRPr lang="en-US" altLang="ko-KR" sz="900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500"/>
              </a:lnSpc>
            </a:pPr>
            <a:endParaRPr lang="en-US" altLang="ko-KR" sz="9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현장실습 프로그램에 참여하고 싶은 실습기관의 신청 버튼을 클릭하여 현장실습 참여 신청을 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ts val="1500"/>
              </a:lnSpc>
            </a:pPr>
            <a:r>
              <a:rPr lang="en-US" altLang="ko-KR" sz="9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신청 버튼을 클릭하면 해당 실습기관의 참여 정보가 나옵니다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② 실습기관의 참여 정보 확인 후 신청 버튼을 클릭하면 참여 신청이 완료됩니다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9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662861" y="661730"/>
            <a:ext cx="7810371" cy="4262679"/>
            <a:chOff x="662861" y="661730"/>
            <a:chExt cx="7810371" cy="4262679"/>
          </a:xfrm>
        </p:grpSpPr>
        <p:grpSp>
          <p:nvGrpSpPr>
            <p:cNvPr id="14" name="그룹 13"/>
            <p:cNvGrpSpPr/>
            <p:nvPr/>
          </p:nvGrpSpPr>
          <p:grpSpPr>
            <a:xfrm>
              <a:off x="662861" y="661730"/>
              <a:ext cx="7810371" cy="4262679"/>
              <a:chOff x="662861" y="661730"/>
              <a:chExt cx="7810371" cy="4262679"/>
            </a:xfrm>
          </p:grpSpPr>
          <p:pic>
            <p:nvPicPr>
              <p:cNvPr id="12" name="그림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62861" y="661730"/>
                <a:ext cx="7810371" cy="4262679"/>
              </a:xfrm>
              <a:prstGeom prst="rect">
                <a:avLst/>
              </a:prstGeom>
            </p:spPr>
          </p:pic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7827" y="3574789"/>
                <a:ext cx="5807676" cy="965679"/>
              </a:xfrm>
              <a:prstGeom prst="rect">
                <a:avLst/>
              </a:prstGeom>
            </p:spPr>
          </p:pic>
          <p:sp>
            <p:nvSpPr>
              <p:cNvPr id="9" name="직사각형 8"/>
              <p:cNvSpPr/>
              <p:nvPr/>
            </p:nvSpPr>
            <p:spPr>
              <a:xfrm>
                <a:off x="2331699" y="4629665"/>
                <a:ext cx="5963804" cy="230659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4266" y="2504045"/>
              <a:ext cx="268837" cy="256617"/>
            </a:xfrm>
            <a:prstGeom prst="rect">
              <a:avLst/>
            </a:prstGeom>
          </p:spPr>
        </p:pic>
      </p:grpSp>
      <p:sp>
        <p:nvSpPr>
          <p:cNvPr id="18" name="타원 17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7693037" y="4024410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175" y="2730600"/>
            <a:ext cx="2946342" cy="30416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0" name="사다리꼴[T] 10"/>
          <p:cNvSpPr/>
          <p:nvPr/>
        </p:nvSpPr>
        <p:spPr>
          <a:xfrm rot="5400000">
            <a:off x="5482504" y="3523813"/>
            <a:ext cx="3087201" cy="1455177"/>
          </a:xfrm>
          <a:prstGeom prst="trapezoid">
            <a:avLst>
              <a:gd name="adj" fmla="val 106076"/>
            </a:avLst>
          </a:prstGeom>
          <a:solidFill>
            <a:schemeClr val="bg1">
              <a:lumMod val="5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4371530" y="5615841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608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지원결과 조회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지원결과 조회 메뉴에서 참여 신청한 결과를 조회할 수 있습니다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서류상태는 실습기관에 제출한 이력서와 자기소개서의 검토 결과를 나타냅니다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en-US" altLang="ko-KR" sz="9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서류심사진행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서류보완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서류통과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서류탈락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서류취소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중도포기의 단계로 이루어진다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② 선발여부는 실습기관의 선발 상태를 나타냅니다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en-US" altLang="ko-KR" sz="9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심사중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선발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탈락이 있습니다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③ 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 협약이란 현장실습에 선발되었을 때 실습기관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학생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학교 사이에 이루어지는 협약을 말합니다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en-US" altLang="ko-KR" sz="9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실습기관에 선발되었으면 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자협약을 클릭하여 협약을 완료하여야만 실제로 현장실습에 참여할 수 있습니다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52" y="766119"/>
            <a:ext cx="7718491" cy="4176584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6104238" y="2570205"/>
            <a:ext cx="832021" cy="19606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6969212" y="2570205"/>
            <a:ext cx="609600" cy="19606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7620000" y="2570205"/>
            <a:ext cx="700215" cy="19606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456412" y="249544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7190556" y="249544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7924700" y="249544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3</a:t>
            </a:r>
            <a:endParaRPr kumimoji="1" lang="ko-KR" altLang="en-US" sz="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01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지원결과 조회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&gt; 3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자협약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협약서 내용을 확인하신 후 위의 협약사항에 동의합니다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체크한 후 </a:t>
            </a:r>
            <a:endParaRPr lang="en-US" altLang="ko-KR" sz="900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② 동의 버튼 클릭하면 협약이 완료됩니다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173249" y="682721"/>
            <a:ext cx="8789596" cy="4259982"/>
            <a:chOff x="173249" y="682721"/>
            <a:chExt cx="8789596" cy="4259982"/>
          </a:xfrm>
        </p:grpSpPr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852" y="766119"/>
              <a:ext cx="7718491" cy="4176584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173249" y="682721"/>
              <a:ext cx="8789596" cy="4259981"/>
            </a:xfrm>
            <a:prstGeom prst="rect">
              <a:avLst/>
            </a:prstGeom>
            <a:solidFill>
              <a:schemeClr val="tx1">
                <a:alpha val="57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2432622" y="741404"/>
            <a:ext cx="4266948" cy="4159858"/>
            <a:chOff x="2432622" y="741404"/>
            <a:chExt cx="4266948" cy="4159858"/>
          </a:xfrm>
        </p:grpSpPr>
        <p:grpSp>
          <p:nvGrpSpPr>
            <p:cNvPr id="8" name="그룹 7"/>
            <p:cNvGrpSpPr/>
            <p:nvPr/>
          </p:nvGrpSpPr>
          <p:grpSpPr>
            <a:xfrm>
              <a:off x="2432622" y="741404"/>
              <a:ext cx="4266948" cy="4159858"/>
              <a:chOff x="2432622" y="741404"/>
              <a:chExt cx="4266948" cy="4159858"/>
            </a:xfrm>
          </p:grpSpPr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2623" y="889939"/>
                <a:ext cx="4266947" cy="4011323"/>
              </a:xfrm>
              <a:prstGeom prst="rect">
                <a:avLst/>
              </a:prstGeom>
            </p:spPr>
          </p:pic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2622" y="741404"/>
                <a:ext cx="4266947" cy="658722"/>
              </a:xfrm>
              <a:prstGeom prst="rect">
                <a:avLst/>
              </a:prstGeom>
            </p:spPr>
          </p:pic>
        </p:grpSp>
        <p:sp>
          <p:nvSpPr>
            <p:cNvPr id="13" name="직사각형 12"/>
            <p:cNvSpPr/>
            <p:nvPr/>
          </p:nvSpPr>
          <p:spPr>
            <a:xfrm>
              <a:off x="2496065" y="3937686"/>
              <a:ext cx="3945924" cy="888817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3962400" y="2669059"/>
            <a:ext cx="255373" cy="2265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275438" y="3451654"/>
            <a:ext cx="543697" cy="3377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3754401" y="2737951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4125918" y="3562641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40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실습보고서 관리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현장실습과 관련된 각종 보고서를 관리할 수 있습니다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</a:t>
            </a:r>
            <a:r>
              <a:rPr lang="en-US" altLang="ko-KR" sz="9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현장실습 </a:t>
            </a:r>
            <a:r>
              <a:rPr lang="ko-KR" altLang="en-US" sz="900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기간동안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출근부를 조회합니다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②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실습일지를 작성합니다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실습일지는 오늘 날짜 기준으로 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일전 내용까지만 작성할 수 있습니다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미뤄서 쓰지 말고 제때 작성하는 것을 추천합니다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en-US" altLang="ko-KR" sz="9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③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주간보고서를 작성합니다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주간보고서의 각 </a:t>
            </a:r>
            <a:r>
              <a:rPr lang="ko-KR" altLang="en-US" sz="900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날짜별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내용은 실습일지의 실습내용을 자동으로 불러옵니다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④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현장실습의 전반적인 내용을 바탕으로 종합보고서를 작성합니다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                    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⑤ 실습후기를 작성합니다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현장실습을 진행하면서 </a:t>
            </a:r>
            <a:r>
              <a:rPr lang="ko-KR" altLang="en-US" sz="900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느낀점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등을 자세하게 기술합니다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⑥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클릭하면 만족도조사에 응답합니다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                                                                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⑦ 실습후기 설문에 응답합니다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⑧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마감 </a:t>
            </a:r>
            <a:r>
              <a:rPr lang="ko-KR" altLang="en-US" sz="900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앙케이트에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응답합니다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⑨ 모든 보고서 작성이 완료되면 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&lt;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최종제출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클릭하여 보고서를 한꺼번에 제출합니다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최종제출을 완료한 후에는 보고서를 수정할 수 없으니 신중하게 제출하기 바랍니다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>
            <a:off x="387057" y="669325"/>
            <a:ext cx="8023081" cy="4286775"/>
            <a:chOff x="540402" y="679508"/>
            <a:chExt cx="8023081" cy="4286775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0402" y="679508"/>
              <a:ext cx="8023081" cy="4286775"/>
            </a:xfrm>
            <a:prstGeom prst="rect">
              <a:avLst/>
            </a:prstGeom>
          </p:spPr>
        </p:pic>
        <p:sp>
          <p:nvSpPr>
            <p:cNvPr id="17" name="직사각형 16"/>
            <p:cNvSpPr/>
            <p:nvPr/>
          </p:nvSpPr>
          <p:spPr>
            <a:xfrm>
              <a:off x="2416029" y="3624044"/>
              <a:ext cx="5989740" cy="129190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타원 21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2482629" y="3149569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3091398" y="3149569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3801397" y="3149569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3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4535541" y="3149569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4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5298211" y="3149569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5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5986121" y="3149569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6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524511" y="3149569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7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7198147" y="3149569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8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7377558" y="2568789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9</a:t>
            </a:r>
            <a:endParaRPr kumimoji="1" lang="ko-KR" altLang="en-US" sz="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5291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316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실습보고서 관리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출근부 조회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출근부 화면입니다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출근인지 결근인지가 표시되므로 확인 후 사실과 다를 경우 실습기관에 확인하셔야 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581" y="725836"/>
            <a:ext cx="4880581" cy="424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7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338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실습보고서 관리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실습일지 작성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실습일지 작성 여부가 작성완료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혹은 </a:t>
            </a:r>
            <a:r>
              <a:rPr lang="ko-KR" altLang="en-US" sz="900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미작성으로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표시됩니다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작성완료 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날짜의 실습일지가 이미 작성된 경우입니다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작성완료 클릭하면 해당 내용을 조회할 수 있으며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수정도 가능합니다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미작성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날짜의 실습일지가 아직 작성되지 않은 경우입니다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클릭하면 해당 날짜의 실습일지를 작성할 수 있는 창이 열립니다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en-US" altLang="ko-KR" sz="9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 날짜에서 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일이 경과하면 더 이상 작성할 수 없습니다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87" y="521741"/>
            <a:ext cx="4979811" cy="449510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389644" y="2817341"/>
            <a:ext cx="469556" cy="2388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040433" y="2817341"/>
            <a:ext cx="469556" cy="2388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713" y="1432983"/>
            <a:ext cx="3652738" cy="29577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사다리꼴[T] 10"/>
          <p:cNvSpPr/>
          <p:nvPr/>
        </p:nvSpPr>
        <p:spPr>
          <a:xfrm rot="16200000">
            <a:off x="2150189" y="1784952"/>
            <a:ext cx="3015045" cy="2246011"/>
          </a:xfrm>
          <a:prstGeom prst="trapezoid">
            <a:avLst>
              <a:gd name="adj" fmla="val 106076"/>
            </a:avLst>
          </a:prstGeom>
          <a:solidFill>
            <a:schemeClr val="bg1">
              <a:lumMod val="5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141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41" y="642410"/>
            <a:ext cx="4898493" cy="43498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50" y="133888"/>
            <a:ext cx="359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실습보고서 관리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주간보고서 작성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endParaRPr lang="en-US" altLang="ko-KR" sz="900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500"/>
              </a:lnSpc>
            </a:pPr>
            <a:endParaRPr lang="en-US" altLang="ko-KR" sz="9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500"/>
              </a:lnSpc>
            </a:pPr>
            <a:endParaRPr lang="en-US" altLang="ko-KR" sz="900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주간보고서 작성 여부가 작성완료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혹은 </a:t>
            </a:r>
            <a:r>
              <a:rPr lang="ko-KR" altLang="en-US" sz="900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미작성으로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표시됩니다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작성완료 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주차의 주간보고서가 이미 작성된 경우입니다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작성완료 클릭하면 해당 내용을 조회할 수 있으며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수정도 가능합니다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미작성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주차의 주간보고서가 아직 작성되지 않은 경우입니다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클릭하면 해당 주차의 주간보고서를 작성할 수 있는 창이 열립니다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714508" y="2207598"/>
            <a:ext cx="678053" cy="2388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사다리꼴[T] 10"/>
          <p:cNvSpPr/>
          <p:nvPr/>
        </p:nvSpPr>
        <p:spPr>
          <a:xfrm rot="5400000">
            <a:off x="3023503" y="2864000"/>
            <a:ext cx="4063957" cy="1318053"/>
          </a:xfrm>
          <a:prstGeom prst="trapezoid">
            <a:avLst>
              <a:gd name="adj" fmla="val 158125"/>
            </a:avLst>
          </a:prstGeom>
          <a:solidFill>
            <a:schemeClr val="bg1">
              <a:lumMod val="5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714508" y="3443274"/>
            <a:ext cx="678053" cy="2388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>
            <a:off x="562864" y="1491048"/>
            <a:ext cx="3833591" cy="4063958"/>
            <a:chOff x="4201296" y="1491048"/>
            <a:chExt cx="3833591" cy="4063958"/>
          </a:xfrm>
        </p:grpSpPr>
        <p:grpSp>
          <p:nvGrpSpPr>
            <p:cNvPr id="14" name="그룹 13"/>
            <p:cNvGrpSpPr/>
            <p:nvPr/>
          </p:nvGrpSpPr>
          <p:grpSpPr>
            <a:xfrm>
              <a:off x="4201297" y="1606236"/>
              <a:ext cx="3706250" cy="3948769"/>
              <a:chOff x="5129254" y="1219058"/>
              <a:chExt cx="3706250" cy="3948769"/>
            </a:xfrm>
          </p:grpSpPr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9254" y="1219058"/>
                <a:ext cx="3706250" cy="3534174"/>
              </a:xfrm>
              <a:prstGeom prst="rect">
                <a:avLst/>
              </a:prstGeom>
            </p:spPr>
          </p:pic>
          <p:pic>
            <p:nvPicPr>
              <p:cNvPr id="13" name="그림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29254" y="4289209"/>
                <a:ext cx="3706250" cy="878618"/>
              </a:xfrm>
              <a:prstGeom prst="rect">
                <a:avLst/>
              </a:prstGeom>
            </p:spPr>
          </p:pic>
        </p:grpSp>
        <p:sp>
          <p:nvSpPr>
            <p:cNvPr id="15" name="직사각형 14"/>
            <p:cNvSpPr/>
            <p:nvPr/>
          </p:nvSpPr>
          <p:spPr>
            <a:xfrm>
              <a:off x="4201296" y="1491048"/>
              <a:ext cx="3833591" cy="40639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04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359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실습보고서 관리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종합보고서 작성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종합보고서 작성 화면입니다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1593437" y="853639"/>
            <a:ext cx="5944184" cy="4105776"/>
            <a:chOff x="1593437" y="853639"/>
            <a:chExt cx="5944184" cy="4105776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3437" y="853639"/>
              <a:ext cx="5944184" cy="4105776"/>
            </a:xfrm>
            <a:prstGeom prst="rect">
              <a:avLst/>
            </a:prstGeom>
          </p:spPr>
        </p:pic>
        <p:sp>
          <p:nvSpPr>
            <p:cNvPr id="8" name="직사각형 7"/>
            <p:cNvSpPr/>
            <p:nvPr/>
          </p:nvSpPr>
          <p:spPr>
            <a:xfrm>
              <a:off x="1779373" y="1466335"/>
              <a:ext cx="306907" cy="26361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779373" y="2611394"/>
              <a:ext cx="306907" cy="26361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779373" y="3847069"/>
              <a:ext cx="306907" cy="26361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727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338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실습보고서 관리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실습후기 작성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실습후기 작성 화면입니다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483" y="825268"/>
            <a:ext cx="5985128" cy="416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316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실습보고서 관리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만족도 조사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만족도조사 화면입니다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문항별로 응답을 체크하고 저장 버튼을 클릭하면 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ts val="1500"/>
              </a:lnSpc>
            </a:pPr>
            <a:endParaRPr lang="en-US" altLang="ko-KR" sz="9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실습후기</a:t>
            </a:r>
            <a:r>
              <a:rPr lang="en-US" altLang="ko-KR" sz="9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설문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마감 </a:t>
            </a:r>
            <a:r>
              <a:rPr lang="ko-KR" altLang="en-US" sz="900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앙케이트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모두 동일합니다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2408253" y="693275"/>
            <a:ext cx="3679509" cy="4238875"/>
            <a:chOff x="2408253" y="693275"/>
            <a:chExt cx="3679509" cy="4238875"/>
          </a:xfrm>
        </p:grpSpPr>
        <p:grpSp>
          <p:nvGrpSpPr>
            <p:cNvPr id="7" name="그룹 6"/>
            <p:cNvGrpSpPr/>
            <p:nvPr/>
          </p:nvGrpSpPr>
          <p:grpSpPr>
            <a:xfrm>
              <a:off x="2408253" y="693275"/>
              <a:ext cx="3679509" cy="4238875"/>
              <a:chOff x="2408253" y="693275"/>
              <a:chExt cx="3679509" cy="4238875"/>
            </a:xfrm>
          </p:grpSpPr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08253" y="693275"/>
                <a:ext cx="3679509" cy="2684339"/>
              </a:xfrm>
              <a:prstGeom prst="rect">
                <a:avLst/>
              </a:prstGeom>
            </p:spPr>
          </p:pic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8253" y="3456834"/>
                <a:ext cx="3679509" cy="1475316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5782962" y="757881"/>
              <a:ext cx="304800" cy="1482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40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34" y="148279"/>
            <a:ext cx="8582280" cy="651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30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실습보고서 관리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현장실습이 종료되고 모든 보고서 작성이 완료되고 나면 반드시 최종제출해주셔야 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최종제출하지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900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않은면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승인이 진행되지 않습니다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>
            <a:off x="205902" y="669325"/>
            <a:ext cx="8023081" cy="4286775"/>
            <a:chOff x="540402" y="679508"/>
            <a:chExt cx="8023081" cy="4286775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0402" y="679508"/>
              <a:ext cx="8023081" cy="4286775"/>
            </a:xfrm>
            <a:prstGeom prst="rect">
              <a:avLst/>
            </a:prstGeom>
          </p:spPr>
        </p:pic>
        <p:sp>
          <p:nvSpPr>
            <p:cNvPr id="17" name="직사각형 16"/>
            <p:cNvSpPr/>
            <p:nvPr/>
          </p:nvSpPr>
          <p:spPr>
            <a:xfrm>
              <a:off x="2416029" y="3624044"/>
              <a:ext cx="5989740" cy="129190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803" y="516075"/>
            <a:ext cx="2640968" cy="9642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2" name="사다리꼴[T] 10"/>
          <p:cNvSpPr/>
          <p:nvPr/>
        </p:nvSpPr>
        <p:spPr>
          <a:xfrm rot="10800000">
            <a:off x="6194930" y="1480323"/>
            <a:ext cx="2725070" cy="1156969"/>
          </a:xfrm>
          <a:prstGeom prst="trapezoid">
            <a:avLst>
              <a:gd name="adj" fmla="val 131957"/>
            </a:avLst>
          </a:prstGeom>
          <a:solidFill>
            <a:schemeClr val="bg1">
              <a:lumMod val="5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815991" y="173182"/>
            <a:ext cx="3253868" cy="30395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52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이력서 관리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이력서서 </a:t>
            </a:r>
            <a:r>
              <a:rPr lang="ko-KR" altLang="en-US" sz="9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내용을 입력한 후 저장 버튼을 클릭합니다</a:t>
            </a:r>
            <a:r>
              <a:rPr lang="en-US" altLang="ko-KR" sz="9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900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이력서를 인쇄하거나 </a:t>
            </a:r>
            <a:r>
              <a:rPr lang="ko-KR" altLang="en-US" sz="900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미리보기할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 있습니다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endParaRPr lang="en-US" altLang="ko-KR" sz="9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②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클릭하면 이력서에 첨부할 사진을 </a:t>
            </a:r>
            <a:r>
              <a:rPr lang="ko-KR" altLang="en-US" sz="900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업로드할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 있는 창이 열립니다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③ </a:t>
            </a:r>
            <a:r>
              <a:rPr lang="en-US" altLang="ko-KR" sz="900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Linc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혹은 농대영농특성화 참여 여부를 체크합니다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767067" y="1379492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3357049" y="2568789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4133138" y="459892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3</a:t>
            </a:r>
            <a:endParaRPr kumimoji="1" lang="ko-KR" altLang="en-US" sz="800" dirty="0">
              <a:latin typeface="+mn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334530" y="645808"/>
            <a:ext cx="6573794" cy="4358524"/>
            <a:chOff x="1334530" y="645808"/>
            <a:chExt cx="6573794" cy="4358524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7965" y="645808"/>
              <a:ext cx="6280164" cy="4333810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1334530" y="4942703"/>
              <a:ext cx="6573794" cy="6162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54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이력서 관리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학적정보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900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입력난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아래쪽으로 언어능력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컴퓨터 활용 능력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경력사항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교육이수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해외연수 등에 대한 내용을 입력합니다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클릭하면 추가 입력난이 생성됩니다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568047" y="4299377"/>
            <a:ext cx="21993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+mj-ea"/>
                <a:ea typeface="+mj-ea"/>
              </a:rPr>
              <a:t>.</a:t>
            </a:r>
          </a:p>
          <a:p>
            <a:r>
              <a:rPr lang="en-US" altLang="ko-KR" sz="1100" dirty="0" smtClean="0">
                <a:latin typeface="+mj-ea"/>
                <a:ea typeface="+mj-ea"/>
              </a:rPr>
              <a:t>.</a:t>
            </a:r>
          </a:p>
          <a:p>
            <a:r>
              <a:rPr lang="en-US" altLang="ko-KR" sz="1100" dirty="0">
                <a:latin typeface="+mj-ea"/>
                <a:ea typeface="+mj-ea"/>
              </a:rPr>
              <a:t>.</a:t>
            </a:r>
            <a:endParaRPr lang="ko-KR" altLang="en-US" sz="1100" dirty="0">
              <a:latin typeface="+mj-ea"/>
              <a:ea typeface="+mj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779373" y="463933"/>
            <a:ext cx="5931243" cy="4000975"/>
            <a:chOff x="1779373" y="463933"/>
            <a:chExt cx="5931243" cy="4000975"/>
          </a:xfrm>
        </p:grpSpPr>
        <p:grpSp>
          <p:nvGrpSpPr>
            <p:cNvPr id="14" name="그룹 13"/>
            <p:cNvGrpSpPr/>
            <p:nvPr/>
          </p:nvGrpSpPr>
          <p:grpSpPr>
            <a:xfrm>
              <a:off x="1779373" y="463933"/>
              <a:ext cx="5782962" cy="3935946"/>
              <a:chOff x="1779373" y="463933"/>
              <a:chExt cx="5782962" cy="3935946"/>
            </a:xfrm>
          </p:grpSpPr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91937" y="570364"/>
                <a:ext cx="5540710" cy="3829515"/>
              </a:xfrm>
              <a:prstGeom prst="rect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</p:pic>
          <p:sp>
            <p:nvSpPr>
              <p:cNvPr id="8" name="직사각형 7"/>
              <p:cNvSpPr/>
              <p:nvPr/>
            </p:nvSpPr>
            <p:spPr>
              <a:xfrm>
                <a:off x="1779373" y="463933"/>
                <a:ext cx="5782962" cy="106431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1779373" y="4399879"/>
              <a:ext cx="5931243" cy="6502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3" name="타원 12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892902" y="2588433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01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자기소개서 관리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자기소개서 내용을 입력한 후 저장 버튼을 클릭합니다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이력서를 </a:t>
            </a:r>
            <a:r>
              <a:rPr lang="ko-KR" altLang="en-US" sz="9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인쇄하거나 </a:t>
            </a:r>
            <a:r>
              <a:rPr lang="ko-KR" altLang="en-US" sz="9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미리보기할</a:t>
            </a:r>
            <a:r>
              <a:rPr lang="ko-KR" altLang="en-US" sz="9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 있습니다</a:t>
            </a:r>
            <a:r>
              <a:rPr lang="en-US" altLang="ko-KR" sz="9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021" y="574244"/>
            <a:ext cx="6062051" cy="4481340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719907" y="1278617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62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서약서 관리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서약서 내용을 확인 후 ① 서약서 내용을 읽었으며 동의합니다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 클릭하여 동의 처리하고 저장 버튼을 클릭하면 현장실습 프로그램 참여에 대한 서약서 동의가 완료됩니다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9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98" y="579304"/>
            <a:ext cx="6288876" cy="4445777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866768" y="2092411"/>
            <a:ext cx="1556951" cy="2553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2716433" y="2146971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97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서약서 관리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동의 완료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현장실습 참여에 대한 서약서 동의가 완료되면 아래쪽에 </a:t>
            </a:r>
            <a:r>
              <a:rPr lang="ko-KR" altLang="en-US" sz="900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동의일시가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나타나며 동의가 완료되었다는 메시지가 출력됩니다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933" y="600052"/>
            <a:ext cx="6082227" cy="442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계좌 관리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은행명과 계좌번호를 입력한 후 저장 버튼을 클릭하면 계좌 정보가 저장됩니다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계좌정보는 현장실습비를 지급하는 용도로 사용됩니다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478" y="708453"/>
            <a:ext cx="6943137" cy="374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현장실습 기관 조회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상단에 있는 현재 진행중인 현장실습 프로그램을 선택하면 </a:t>
            </a:r>
            <a:endParaRPr lang="en-US" altLang="ko-KR" sz="900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아래쪽에 해당 현장실습 프로그램에 참여하고 있는 실습기관 리스트가 나타납니다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표시되어 있는 체크박스를 클릭하여 현장실습 프로그램을 선택합니다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9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②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실습기관을 검색할 수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있습니다</a:t>
            </a:r>
            <a:r>
              <a:rPr lang="en-US" altLang="ko-KR" sz="9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61" y="661730"/>
            <a:ext cx="7810371" cy="4262679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2477536" y="2568789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5559463" y="3194864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 smtClean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627056" y="2496065"/>
            <a:ext cx="330328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59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11106</TotalTime>
  <Words>678</Words>
  <Application>Microsoft Office PowerPoint</Application>
  <PresentationFormat>화면 슬라이드 쇼(4:3)</PresentationFormat>
  <Paragraphs>108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나눔고딕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2saesang@naver.com</dc:creator>
  <cp:lastModifiedBy>학생홍보처-이은미</cp:lastModifiedBy>
  <cp:revision>215</cp:revision>
  <dcterms:created xsi:type="dcterms:W3CDTF">2020-04-24T23:28:54Z</dcterms:created>
  <dcterms:modified xsi:type="dcterms:W3CDTF">2020-05-20T01:31:39Z</dcterms:modified>
</cp:coreProperties>
</file>