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66" r:id="rId3"/>
    <p:sldId id="361" r:id="rId4"/>
    <p:sldId id="362" r:id="rId5"/>
    <p:sldId id="363" r:id="rId6"/>
    <p:sldId id="364" r:id="rId7"/>
    <p:sldId id="36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EEB"/>
    <a:srgbClr val="F4F4F4"/>
    <a:srgbClr val="FFFFFF"/>
    <a:srgbClr val="FCFCFC"/>
    <a:srgbClr val="F6F6F6"/>
    <a:srgbClr val="31FFE6"/>
    <a:srgbClr val="E2E2E2"/>
    <a:srgbClr val="41719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08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59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63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17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5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0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05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13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29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22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8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734E-96D7-4991-9134-D177954803EF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ECD3-BF09-410F-91EC-3F6FBDB53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94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ko-KR" altLang="en-US" sz="4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현장실습 </a:t>
            </a:r>
            <a:r>
              <a:rPr lang="ko-KR" altLang="en-US" sz="48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통합관리 시스템</a:t>
            </a:r>
            <a:endParaRPr lang="en-US" altLang="ko-KR" sz="48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200000"/>
              </a:lnSpc>
            </a:pP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교수 매뉴얼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200000"/>
              </a:lnSpc>
            </a:pP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>
              <a:lnSpc>
                <a:spcPct val="200000"/>
              </a:lnSpc>
            </a:pPr>
            <a:endParaRPr lang="ko-KR" altLang="en-US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84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34" y="148279"/>
            <a:ext cx="8582280" cy="65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0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50" y="133888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실습학생관리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249" y="173182"/>
            <a:ext cx="114300" cy="290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3249" y="5122205"/>
            <a:ext cx="8789596" cy="1589145"/>
          </a:xfrm>
          <a:prstGeom prst="rect">
            <a:avLst/>
          </a:prstGeom>
          <a:solidFill>
            <a:srgbClr val="DA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실습학생 관리 화면입니다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①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상단 리스트 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현장실습 프로그램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리스트                    ②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원하는 현장실습 프로그램을 선택합니다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③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학생 검색 기능                                                          ④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하단 리스트 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참여학생 리스트 </a:t>
            </a:r>
            <a:endParaRPr lang="en-US" altLang="ko-KR" sz="9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⑤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산업체적격여부평가표를 작성합니다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⑥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지도보고서를 작성합니다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⑦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학생평가표를 작성합니다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⑧ 모든 보고서를 작성한 후 </a:t>
            </a:r>
            <a:r>
              <a:rPr lang="ko-KR" altLang="en-US" sz="9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최종제출합니다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최종제출 후에는 수정할 수 없습니다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39" y="495888"/>
            <a:ext cx="6319016" cy="45183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직사각형 9"/>
          <p:cNvSpPr/>
          <p:nvPr/>
        </p:nvSpPr>
        <p:spPr>
          <a:xfrm>
            <a:off x="3048619" y="1963242"/>
            <a:ext cx="263611" cy="2636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973859" y="1615624"/>
            <a:ext cx="4604952" cy="71568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2924433" y="1639914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>
                <a:latin typeface="+mn-ea"/>
              </a:rPr>
              <a:t>1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3238710" y="1910870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2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2774913" y="3245459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3</a:t>
            </a:r>
            <a:endParaRPr kumimoji="1" lang="ko-KR" altLang="en-US" sz="800" dirty="0">
              <a:latin typeface="+mn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717" y="4260458"/>
            <a:ext cx="4645522" cy="745509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933289" y="3788206"/>
            <a:ext cx="4645522" cy="115967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2924433" y="3903115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4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4304271" y="4633212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5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5161006" y="4633212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4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5663514" y="4633212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7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6993925" y="4271177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8</a:t>
            </a:r>
            <a:endParaRPr kumimoji="1" lang="ko-KR" altLang="en-US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52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50" y="133888"/>
            <a:ext cx="403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실습학생관리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실습기관 적격여부 평가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249" y="173182"/>
            <a:ext cx="114300" cy="290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3249" y="5122205"/>
            <a:ext cx="8789596" cy="1589145"/>
          </a:xfrm>
          <a:prstGeom prst="rect">
            <a:avLst/>
          </a:prstGeom>
          <a:solidFill>
            <a:srgbClr val="DA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실습기관 적격여부 평가 화면입니다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해당하는 항목을 선택한 후 저장 버튼을 클릭하면 평가가 완료됩니다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29" y="996779"/>
            <a:ext cx="4031767" cy="335661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직사각형 8"/>
          <p:cNvSpPr/>
          <p:nvPr/>
        </p:nvSpPr>
        <p:spPr>
          <a:xfrm>
            <a:off x="499043" y="1010810"/>
            <a:ext cx="1601606" cy="23991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실습기관 적격여부 평가</a:t>
            </a:r>
            <a:endParaRPr lang="ko-KR" alt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839374" y="996779"/>
            <a:ext cx="4123471" cy="3558745"/>
            <a:chOff x="4839374" y="996779"/>
            <a:chExt cx="4123471" cy="3558745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39374" y="996779"/>
              <a:ext cx="4123471" cy="355874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7" name="직사각형 16"/>
            <p:cNvSpPr/>
            <p:nvPr/>
          </p:nvSpPr>
          <p:spPr>
            <a:xfrm>
              <a:off x="4839374" y="4160108"/>
              <a:ext cx="1965080" cy="14004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88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50" y="133888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실습학생관리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지도보고서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249" y="173182"/>
            <a:ext cx="114300" cy="290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3249" y="5122205"/>
            <a:ext cx="8789596" cy="1589145"/>
          </a:xfrm>
          <a:prstGeom prst="rect">
            <a:avLst/>
          </a:prstGeom>
          <a:solidFill>
            <a:srgbClr val="DA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지도보고서 작성 화면입니다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각 항목 내용 입력 후 저장 버튼을 클릭하면 지도보고서 저장이 완료됩니다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때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①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차수 추가 버튼을 클릭하여 차수를 추가하여 작성할 수 있습니다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49" y="1005728"/>
            <a:ext cx="4064692" cy="381907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99" y="1005728"/>
            <a:ext cx="4485746" cy="70073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타원 12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487167" y="1334014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1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6444101" y="1356094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2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0616" y="4819136"/>
            <a:ext cx="4308389" cy="18123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373693" y="824495"/>
            <a:ext cx="4654977" cy="18123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50" y="133888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실습학생관리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학생평가표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249" y="173182"/>
            <a:ext cx="114300" cy="290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73249" y="5122205"/>
            <a:ext cx="8789596" cy="1589145"/>
          </a:xfrm>
          <a:prstGeom prst="rect">
            <a:avLst/>
          </a:prstGeom>
          <a:solidFill>
            <a:srgbClr val="DA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학생의 현장실습 내용에 대한 평가표를 작성합니다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①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평가점수를 선택합니다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②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평가내용을 작성합니다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③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저장을 원할 경우 저장 버튼을 클릭합니다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최종제출 이전에는 수정 가능합니다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④ </a:t>
            </a: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인쇄를 원할 경우 인쇄 버튼을 클릭합니다</a:t>
            </a:r>
            <a:r>
              <a:rPr lang="en-US" altLang="ko-KR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9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34" y="883508"/>
            <a:ext cx="5928026" cy="39750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5088931" y="1891598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>
                <a:latin typeface="+mn-ea"/>
              </a:rPr>
              <a:t>1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4513259" y="3703923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2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4201197" y="4445328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3</a:t>
            </a:r>
            <a:endParaRPr kumimoji="1" lang="ko-KR" altLang="en-US" sz="800" dirty="0">
              <a:latin typeface="+mn-ea"/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D9900022-9EB4-0C4E-A7E8-CA4937A0BFD8}"/>
              </a:ext>
            </a:extLst>
          </p:cNvPr>
          <p:cNvSpPr/>
          <p:nvPr/>
        </p:nvSpPr>
        <p:spPr>
          <a:xfrm>
            <a:off x="6873120" y="4445328"/>
            <a:ext cx="149520" cy="1495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ko-KR" sz="800" dirty="0" smtClean="0">
                <a:latin typeface="+mn-ea"/>
              </a:rPr>
              <a:t>4</a:t>
            </a:r>
            <a:endParaRPr kumimoji="1" lang="ko-KR" altLang="en-US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91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50" y="133888"/>
            <a:ext cx="282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실습학생관리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학생평가표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249" y="173182"/>
            <a:ext cx="114300" cy="290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73249" y="5122205"/>
            <a:ext cx="8789596" cy="1589145"/>
          </a:xfrm>
          <a:prstGeom prst="rect">
            <a:avLst/>
          </a:prstGeom>
          <a:solidFill>
            <a:srgbClr val="DAFE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1500"/>
              </a:lnSpc>
            </a:pPr>
            <a:r>
              <a:rPr lang="ko-KR" altLang="en-US" sz="9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각종 평가표를 작성한 </a:t>
            </a: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이후에는 최종제출 버튼을 클릭하여 모든 내용을 학교에 </a:t>
            </a:r>
            <a:r>
              <a:rPr lang="ko-KR" altLang="en-US" sz="900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최종제출합니다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0">
              <a:lnSpc>
                <a:spcPts val="1500"/>
              </a:lnSpc>
            </a:pPr>
            <a:r>
              <a:rPr lang="ko-KR" altLang="en-US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최종제출 이후에는 내용을 수정할 수 없습니다</a:t>
            </a:r>
            <a:r>
              <a:rPr lang="en-US" altLang="ko-KR" sz="9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20" y="805249"/>
            <a:ext cx="5782254" cy="367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11729</TotalTime>
  <Words>191</Words>
  <Application>Microsoft Office PowerPoint</Application>
  <PresentationFormat>화면 슬라이드 쇼(4:3)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나눔고딕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2saesang@naver.com</dc:creator>
  <cp:lastModifiedBy>학생홍보처-이은미</cp:lastModifiedBy>
  <cp:revision>271</cp:revision>
  <dcterms:created xsi:type="dcterms:W3CDTF">2020-04-24T23:28:54Z</dcterms:created>
  <dcterms:modified xsi:type="dcterms:W3CDTF">2020-05-20T01:33:22Z</dcterms:modified>
</cp:coreProperties>
</file>